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60" r:id="rId4"/>
    <p:sldId id="261" r:id="rId5"/>
    <p:sldId id="264" r:id="rId6"/>
    <p:sldId id="267" r:id="rId7"/>
    <p:sldId id="262" r:id="rId8"/>
    <p:sldId id="265" r:id="rId9"/>
    <p:sldId id="268" r:id="rId10"/>
    <p:sldId id="263" r:id="rId11"/>
    <p:sldId id="266" r:id="rId12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 p" userId="49e608c45ddccfd9" providerId="Windows Live" clId="Web-{4C10E48C-FCE8-4BBC-A10A-8C1D667EAFA9}"/>
    <pc:docChg chg="delSld modSld">
      <pc:chgData name="p p" userId="49e608c45ddccfd9" providerId="Windows Live" clId="Web-{4C10E48C-FCE8-4BBC-A10A-8C1D667EAFA9}" dt="2018-04-25T11:22:28.916" v="12"/>
      <pc:docMkLst>
        <pc:docMk/>
      </pc:docMkLst>
      <pc:sldChg chg="addSp delSp modSp del">
        <pc:chgData name="p p" userId="49e608c45ddccfd9" providerId="Windows Live" clId="Web-{4C10E48C-FCE8-4BBC-A10A-8C1D667EAFA9}" dt="2018-04-25T11:22:07.479" v="9"/>
        <pc:sldMkLst>
          <pc:docMk/>
          <pc:sldMk cId="1142202146" sldId="258"/>
        </pc:sldMkLst>
        <pc:picChg chg="add del mod">
          <ac:chgData name="p p" userId="49e608c45ddccfd9" providerId="Windows Live" clId="Web-{4C10E48C-FCE8-4BBC-A10A-8C1D667EAFA9}" dt="2018-04-25T11:21:29.479" v="1"/>
          <ac:picMkLst>
            <pc:docMk/>
            <pc:sldMk cId="1142202146" sldId="258"/>
            <ac:picMk id="4" creationId="{8095C30B-E183-49B2-B48F-1A0C98A5CD7F}"/>
          </ac:picMkLst>
        </pc:picChg>
      </pc:sldChg>
      <pc:sldChg chg="addSp modSp">
        <pc:chgData name="p p" userId="49e608c45ddccfd9" providerId="Windows Live" clId="Web-{4C10E48C-FCE8-4BBC-A10A-8C1D667EAFA9}" dt="2018-04-25T11:22:28.916" v="12"/>
        <pc:sldMkLst>
          <pc:docMk/>
          <pc:sldMk cId="1202845670" sldId="269"/>
        </pc:sldMkLst>
        <pc:picChg chg="add mod">
          <ac:chgData name="p p" userId="49e608c45ddccfd9" providerId="Windows Live" clId="Web-{4C10E48C-FCE8-4BBC-A10A-8C1D667EAFA9}" dt="2018-04-25T11:22:28.916" v="12"/>
          <ac:picMkLst>
            <pc:docMk/>
            <pc:sldMk cId="1202845670" sldId="269"/>
            <ac:picMk id="6" creationId="{4A478244-A46A-4318-9177-88F2B74650E4}"/>
          </ac:picMkLst>
        </pc:picChg>
      </pc:sldChg>
    </pc:docChg>
  </pc:docChgLst>
  <pc:docChgLst>
    <pc:chgData name="p p" userId="49e608c45ddccfd9" providerId="Windows Live" clId="Web-{3BEEC230-48A0-49D5-B9B8-9B898D0400F4}"/>
    <pc:docChg chg="addSld modSld">
      <pc:chgData name="p p" userId="49e608c45ddccfd9" providerId="Windows Live" clId="Web-{3BEEC230-48A0-49D5-B9B8-9B898D0400F4}" dt="2018-04-25T11:18:55.807" v="16"/>
      <pc:docMkLst>
        <pc:docMk/>
      </pc:docMkLst>
      <pc:sldChg chg="modSp">
        <pc:chgData name="p p" userId="49e608c45ddccfd9" providerId="Windows Live" clId="Web-{3BEEC230-48A0-49D5-B9B8-9B898D0400F4}" dt="2018-04-25T11:17:29.635" v="11"/>
        <pc:sldMkLst>
          <pc:docMk/>
          <pc:sldMk cId="1142202146" sldId="258"/>
        </pc:sldMkLst>
        <pc:spChg chg="mod">
          <ac:chgData name="p p" userId="49e608c45ddccfd9" providerId="Windows Live" clId="Web-{3BEEC230-48A0-49D5-B9B8-9B898D0400F4}" dt="2018-04-25T11:17:24.276" v="9"/>
          <ac:spMkLst>
            <pc:docMk/>
            <pc:sldMk cId="1142202146" sldId="258"/>
            <ac:spMk id="2" creationId="{00000000-0000-0000-0000-000000000000}"/>
          </ac:spMkLst>
        </pc:spChg>
        <pc:spChg chg="mod">
          <ac:chgData name="p p" userId="49e608c45ddccfd9" providerId="Windows Live" clId="Web-{3BEEC230-48A0-49D5-B9B8-9B898D0400F4}" dt="2018-04-25T11:17:29.635" v="11"/>
          <ac:spMkLst>
            <pc:docMk/>
            <pc:sldMk cId="1142202146" sldId="258"/>
            <ac:spMk id="3" creationId="{00000000-0000-0000-0000-000000000000}"/>
          </ac:spMkLst>
        </pc:spChg>
      </pc:sldChg>
      <pc:sldChg chg="addSp delSp modSp new">
        <pc:chgData name="p p" userId="49e608c45ddccfd9" providerId="Windows Live" clId="Web-{3BEEC230-48A0-49D5-B9B8-9B898D0400F4}" dt="2018-04-25T11:18:55.807" v="16"/>
        <pc:sldMkLst>
          <pc:docMk/>
          <pc:sldMk cId="1202845670" sldId="269"/>
        </pc:sldMkLst>
        <pc:picChg chg="add del mod">
          <ac:chgData name="p p" userId="49e608c45ddccfd9" providerId="Windows Live" clId="Web-{3BEEC230-48A0-49D5-B9B8-9B898D0400F4}" dt="2018-04-25T11:18:38.776" v="14"/>
          <ac:picMkLst>
            <pc:docMk/>
            <pc:sldMk cId="1202845670" sldId="269"/>
            <ac:picMk id="2" creationId="{F6478F92-6BC4-4E42-A5B0-ED63AD60FCBB}"/>
          </ac:picMkLst>
        </pc:picChg>
        <pc:picChg chg="add del mod">
          <ac:chgData name="p p" userId="49e608c45ddccfd9" providerId="Windows Live" clId="Web-{3BEEC230-48A0-49D5-B9B8-9B898D0400F4}" dt="2018-04-25T11:18:55.807" v="16"/>
          <ac:picMkLst>
            <pc:docMk/>
            <pc:sldMk cId="1202845670" sldId="269"/>
            <ac:picMk id="4" creationId="{C729E6B2-7C98-4E5B-A239-8643C436CC5A}"/>
          </ac:picMkLst>
        </pc:picChg>
      </pc:sldChg>
    </pc:docChg>
  </pc:docChgLst>
  <pc:docChgLst>
    <pc:chgData name="p p" userId="49e608c45ddccfd9" providerId="Windows Live" clId="Web-{3721934C-D83A-4172-8BCC-592642C5CDF5}"/>
    <pc:docChg chg="modSld">
      <pc:chgData name="p p" userId="49e608c45ddccfd9" providerId="Windows Live" clId="Web-{3721934C-D83A-4172-8BCC-592642C5CDF5}" dt="2018-03-12T11:38:00.470" v="31"/>
      <pc:docMkLst>
        <pc:docMk/>
      </pc:docMkLst>
      <pc:sldChg chg="addSp modSp">
        <pc:chgData name="p p" userId="49e608c45ddccfd9" providerId="Windows Live" clId="Web-{3721934C-D83A-4172-8BCC-592642C5CDF5}" dt="2018-03-12T11:38:00.470" v="30"/>
        <pc:sldMkLst>
          <pc:docMk/>
          <pc:sldMk cId="2391476080" sldId="268"/>
        </pc:sldMkLst>
        <pc:spChg chg="mod">
          <ac:chgData name="p p" userId="49e608c45ddccfd9" providerId="Windows Live" clId="Web-{3721934C-D83A-4172-8BCC-592642C5CDF5}" dt="2018-03-12T11:38:00.470" v="30"/>
          <ac:spMkLst>
            <pc:docMk/>
            <pc:sldMk cId="2391476080" sldId="268"/>
            <ac:spMk id="2" creationId="{00000000-0000-0000-0000-000000000000}"/>
          </ac:spMkLst>
        </pc:spChg>
        <pc:picChg chg="add mod">
          <ac:chgData name="p p" userId="49e608c45ddccfd9" providerId="Windows Live" clId="Web-{3721934C-D83A-4172-8BCC-592642C5CDF5}" dt="2018-03-12T11:37:45.126" v="23"/>
          <ac:picMkLst>
            <pc:docMk/>
            <pc:sldMk cId="2391476080" sldId="268"/>
            <ac:picMk id="3" creationId="{728835DE-1ED6-4A2C-9FC5-67531F195BC5}"/>
          </ac:picMkLst>
        </pc:picChg>
        <pc:picChg chg="add mod">
          <ac:chgData name="p p" userId="49e608c45ddccfd9" providerId="Windows Live" clId="Web-{3721934C-D83A-4172-8BCC-592642C5CDF5}" dt="2018-03-12T11:36:11.564" v="19"/>
          <ac:picMkLst>
            <pc:docMk/>
            <pc:sldMk cId="2391476080" sldId="268"/>
            <ac:picMk id="5" creationId="{0E9C2161-67DD-4598-A987-72882F456097}"/>
          </ac:picMkLst>
        </pc:picChg>
      </pc:sldChg>
    </pc:docChg>
  </pc:docChgLst>
  <pc:docChgLst>
    <pc:chgData name="p p" userId="49e608c45ddccfd9" providerId="Windows Live" clId="Web-{A6C8EC90-3BC4-4179-9756-61C3A3DB518E}"/>
    <pc:docChg chg="modSld">
      <pc:chgData name="p p" userId="49e608c45ddccfd9" providerId="Windows Live" clId="Web-{A6C8EC90-3BC4-4179-9756-61C3A3DB518E}" dt="2018-04-25T11:23:42.135" v="1"/>
      <pc:docMkLst>
        <pc:docMk/>
      </pc:docMkLst>
      <pc:sldChg chg="modSp">
        <pc:chgData name="p p" userId="49e608c45ddccfd9" providerId="Windows Live" clId="Web-{A6C8EC90-3BC4-4179-9756-61C3A3DB518E}" dt="2018-04-25T11:23:42.135" v="1"/>
        <pc:sldMkLst>
          <pc:docMk/>
          <pc:sldMk cId="2456611983" sldId="257"/>
        </pc:sldMkLst>
        <pc:picChg chg="mod">
          <ac:chgData name="p p" userId="49e608c45ddccfd9" providerId="Windows Live" clId="Web-{A6C8EC90-3BC4-4179-9756-61C3A3DB518E}" dt="2018-04-25T11:23:42.135" v="1"/>
          <ac:picMkLst>
            <pc:docMk/>
            <pc:sldMk cId="2456611983" sldId="257"/>
            <ac:picMk id="2050" creationId="{00000000-0000-0000-0000-000000000000}"/>
          </ac:picMkLst>
        </pc:picChg>
      </pc:sldChg>
    </pc:docChg>
  </pc:docChgLst>
  <pc:docChgLst>
    <pc:chgData name="p p" userId="49e608c45ddccfd9" providerId="Windows Live" clId="Web-{4D0E324A-74EA-45F4-8EFF-6BE379EB6EEF}"/>
    <pc:docChg chg="modSld">
      <pc:chgData name="p p" userId="49e608c45ddccfd9" providerId="Windows Live" clId="Web-{4D0E324A-74EA-45F4-8EFF-6BE379EB6EEF}" dt="2018-03-12T11:38:56.811" v="2"/>
      <pc:docMkLst>
        <pc:docMk/>
      </pc:docMkLst>
      <pc:sldChg chg="modSp">
        <pc:chgData name="p p" userId="49e608c45ddccfd9" providerId="Windows Live" clId="Web-{4D0E324A-74EA-45F4-8EFF-6BE379EB6EEF}" dt="2018-03-12T11:38:56.811" v="2"/>
        <pc:sldMkLst>
          <pc:docMk/>
          <pc:sldMk cId="2391476080" sldId="268"/>
        </pc:sldMkLst>
        <pc:picChg chg="mod">
          <ac:chgData name="p p" userId="49e608c45ddccfd9" providerId="Windows Live" clId="Web-{4D0E324A-74EA-45F4-8EFF-6BE379EB6EEF}" dt="2018-03-12T11:38:56.811" v="2"/>
          <ac:picMkLst>
            <pc:docMk/>
            <pc:sldMk cId="2391476080" sldId="268"/>
            <ac:picMk id="3" creationId="{728835DE-1ED6-4A2C-9FC5-67531F195BC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F7359-0964-4663-A6E1-C76A664BCA80}" type="datetimeFigureOut">
              <a:rPr lang="ca-ES" smtClean="0"/>
              <a:t>12/9/2018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0E3-EAB6-427B-B466-AF71CBD12FA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18136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F7359-0964-4663-A6E1-C76A664BCA80}" type="datetimeFigureOut">
              <a:rPr lang="ca-ES" smtClean="0"/>
              <a:t>12/9/2018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0E3-EAB6-427B-B466-AF71CBD12FA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61934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F7359-0964-4663-A6E1-C76A664BCA80}" type="datetimeFigureOut">
              <a:rPr lang="ca-ES" smtClean="0"/>
              <a:t>12/9/2018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0E3-EAB6-427B-B466-AF71CBD12FA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175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F7359-0964-4663-A6E1-C76A664BCA80}" type="datetimeFigureOut">
              <a:rPr lang="ca-ES" smtClean="0"/>
              <a:t>12/9/2018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0E3-EAB6-427B-B466-AF71CBD12FA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81047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F7359-0964-4663-A6E1-C76A664BCA80}" type="datetimeFigureOut">
              <a:rPr lang="ca-ES" smtClean="0"/>
              <a:t>12/9/2018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0E3-EAB6-427B-B466-AF71CBD12FA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63187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F7359-0964-4663-A6E1-C76A664BCA80}" type="datetimeFigureOut">
              <a:rPr lang="ca-ES" smtClean="0"/>
              <a:t>12/9/2018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0E3-EAB6-427B-B466-AF71CBD12FA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7094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F7359-0964-4663-A6E1-C76A664BCA80}" type="datetimeFigureOut">
              <a:rPr lang="ca-ES" smtClean="0"/>
              <a:t>12/9/2018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0E3-EAB6-427B-B466-AF71CBD12FA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0813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F7359-0964-4663-A6E1-C76A664BCA80}" type="datetimeFigureOut">
              <a:rPr lang="ca-ES" smtClean="0"/>
              <a:t>12/9/2018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0E3-EAB6-427B-B466-AF71CBD12FA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10264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F7359-0964-4663-A6E1-C76A664BCA80}" type="datetimeFigureOut">
              <a:rPr lang="ca-ES" smtClean="0"/>
              <a:t>12/9/2018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0E3-EAB6-427B-B466-AF71CBD12FA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07478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F7359-0964-4663-A6E1-C76A664BCA80}" type="datetimeFigureOut">
              <a:rPr lang="ca-ES" smtClean="0"/>
              <a:t>12/9/2018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0E3-EAB6-427B-B466-AF71CBD12FA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8670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F7359-0964-4663-A6E1-C76A664BCA80}" type="datetimeFigureOut">
              <a:rPr lang="ca-ES" smtClean="0"/>
              <a:t>12/9/2018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0E3-EAB6-427B-B466-AF71CBD12FA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05614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accent2">
                <a:lumMod val="40000"/>
                <a:lumOff val="60000"/>
              </a:schemeClr>
            </a:gs>
            <a:gs pos="0">
              <a:schemeClr val="accent6">
                <a:lumMod val="40000"/>
                <a:lumOff val="60000"/>
              </a:schemeClr>
            </a:gs>
            <a:gs pos="68008">
              <a:schemeClr val="accent2">
                <a:lumMod val="60000"/>
                <a:lumOff val="40000"/>
              </a:schemeClr>
            </a:gs>
            <a:gs pos="56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F7359-0964-4663-A6E1-C76A664BCA80}" type="datetimeFigureOut">
              <a:rPr lang="ca-ES" smtClean="0"/>
              <a:t>12/9/2018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7B0E3-EAB6-427B-B466-AF71CBD12FA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9143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6">
            <a:extLst>
              <a:ext uri="{FF2B5EF4-FFF2-40B4-BE49-F238E27FC236}">
                <a16:creationId xmlns:a16="http://schemas.microsoft.com/office/drawing/2014/main" id="{4A478244-A46A-4318-9177-88F2B7465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9613"/>
            <a:ext cx="9169878" cy="676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45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188640"/>
            <a:ext cx="792088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3200" b="1" i="1" u="sng" dirty="0">
                <a:latin typeface="+mj-lt"/>
              </a:rPr>
              <a:t>PER UN BON ÚS DE LA PARAULA CAL:</a:t>
            </a:r>
            <a:endParaRPr lang="ca-ES" sz="3200" b="1" dirty="0">
              <a:latin typeface="+mj-lt"/>
            </a:endParaRPr>
          </a:p>
          <a:p>
            <a:pPr lvl="0"/>
            <a:endParaRPr lang="ca-ES" sz="2800" b="1" dirty="0"/>
          </a:p>
          <a:p>
            <a:pPr lvl="0"/>
            <a:r>
              <a:rPr lang="ca-ES" sz="2800" b="1" dirty="0"/>
              <a:t>INCENTIVAR EL DIÀLEG COM A EINA PER TREBALLAR LA COMPETÈNCIA COMUNICATIVA</a:t>
            </a:r>
          </a:p>
          <a:p>
            <a:r>
              <a:rPr lang="ca-ES" sz="2800" b="1" dirty="0"/>
              <a:t> </a:t>
            </a:r>
          </a:p>
          <a:p>
            <a:endParaRPr lang="ca-ES" sz="2800" b="1" dirty="0"/>
          </a:p>
          <a:p>
            <a:endParaRPr lang="ca-ES" sz="2800" b="1" dirty="0"/>
          </a:p>
          <a:p>
            <a:endParaRPr lang="ca-ES" sz="2800" b="1" dirty="0"/>
          </a:p>
          <a:p>
            <a:pPr lvl="0"/>
            <a:r>
              <a:rPr lang="ca-ES" sz="2800" b="1" dirty="0"/>
              <a:t>PRENDRE CONSCIÈNCIA DE </a:t>
            </a:r>
          </a:p>
          <a:p>
            <a:pPr lvl="0"/>
            <a:r>
              <a:rPr lang="ca-ES" sz="2800" b="1" dirty="0"/>
              <a:t>LES HABILITATS I LIMITACIONS</a:t>
            </a:r>
          </a:p>
          <a:p>
            <a:pPr lvl="0"/>
            <a:r>
              <a:rPr lang="ca-ES" sz="2800" b="1" dirty="0"/>
              <a:t>PRÒPIES I DELS ALTRES QUAN </a:t>
            </a:r>
          </a:p>
          <a:p>
            <a:pPr lvl="0"/>
            <a:r>
              <a:rPr lang="ca-ES" sz="2800" b="1" dirty="0"/>
              <a:t>S’EXPRESSEN, VALORANT </a:t>
            </a:r>
          </a:p>
          <a:p>
            <a:pPr lvl="0"/>
            <a:r>
              <a:rPr lang="ca-ES" sz="2800" b="1" dirty="0"/>
              <a:t>L’ESFORÇ QUE ES FA</a:t>
            </a:r>
          </a:p>
          <a:p>
            <a:r>
              <a:rPr lang="ca-ES" sz="2800" b="1" dirty="0"/>
              <a:t> </a:t>
            </a:r>
          </a:p>
          <a:p>
            <a:r>
              <a:rPr lang="ca-ES" sz="2800" b="1" dirty="0"/>
              <a:t> 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76872"/>
            <a:ext cx="3090863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052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69377" y="5301208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a-ES" sz="2800" b="1" dirty="0"/>
              <a:t>EVITAR LA RESPOSTA PRECIPITADA DAVANT DE CONFLICTES, REFLEXIONANT ABANS D'EXPRESSAR-SE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7020491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187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77071"/>
            <a:ext cx="8280920" cy="5751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95536" y="1124744"/>
            <a:ext cx="842493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4000" b="1" dirty="0"/>
          </a:p>
          <a:p>
            <a:endParaRPr lang="pt-BR" sz="4000" b="1" dirty="0"/>
          </a:p>
          <a:p>
            <a:endParaRPr lang="pt-BR" sz="4000" b="1" dirty="0"/>
          </a:p>
          <a:p>
            <a:r>
              <a:rPr lang="pt-BR" sz="4000" b="1" dirty="0"/>
              <a:t>OBJECTIU GENERAL</a:t>
            </a:r>
          </a:p>
          <a:p>
            <a:endParaRPr lang="pt-BR" sz="4000" b="1" dirty="0"/>
          </a:p>
          <a:p>
            <a:endParaRPr lang="pt-BR" sz="4000" b="1" dirty="0"/>
          </a:p>
          <a:p>
            <a:r>
              <a:rPr lang="pt-BR" sz="2800" b="1" dirty="0"/>
              <a:t>UTILITZAR EL DIÀLEG COM A RECURS PER CONVIURE </a:t>
            </a:r>
          </a:p>
          <a:p>
            <a:r>
              <a:rPr lang="pt-BR" sz="2800" b="1" dirty="0"/>
              <a:t>EN PAU I HARMONIA</a:t>
            </a:r>
          </a:p>
        </p:txBody>
      </p:sp>
    </p:spTree>
    <p:extLst>
      <p:ext uri="{BB962C8B-B14F-4D97-AF65-F5344CB8AC3E}">
        <p14:creationId xmlns:p14="http://schemas.microsoft.com/office/powerpoint/2010/main" val="245661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5677" y="188640"/>
            <a:ext cx="8352928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800" b="1" u="sng" dirty="0"/>
              <a:t>POTENCIAREM EN ELS ALUMNES:</a:t>
            </a:r>
            <a:endParaRPr lang="ca-ES" sz="2800" dirty="0"/>
          </a:p>
          <a:p>
            <a:r>
              <a:rPr lang="ca-ES" sz="2800" b="1" dirty="0"/>
              <a:t> </a:t>
            </a:r>
            <a:endParaRPr lang="ca-ES" sz="2800" dirty="0"/>
          </a:p>
          <a:p>
            <a:pPr lvl="0"/>
            <a:r>
              <a:rPr lang="ca-ES" sz="2800" b="1" dirty="0"/>
              <a:t>EL SABER ESCOLTAR </a:t>
            </a:r>
          </a:p>
          <a:p>
            <a:pPr lvl="0"/>
            <a:r>
              <a:rPr lang="ca-ES" sz="2800" b="1" dirty="0"/>
              <a:t>AMB PRESÈNCIA</a:t>
            </a:r>
          </a:p>
          <a:p>
            <a:pPr lvl="0"/>
            <a:endParaRPr lang="ca-ES" sz="2800" b="1" dirty="0"/>
          </a:p>
          <a:p>
            <a:pPr lvl="0"/>
            <a:endParaRPr lang="ca-ES" sz="2800" b="1" dirty="0"/>
          </a:p>
          <a:p>
            <a:pPr lvl="0"/>
            <a:endParaRPr lang="ca-ES" sz="2800" b="1" dirty="0"/>
          </a:p>
          <a:p>
            <a:pPr lvl="0"/>
            <a:r>
              <a:rPr lang="ca-ES" sz="2800" b="1" dirty="0"/>
              <a:t>                                                LA MENTALITAT OBERTA</a:t>
            </a:r>
          </a:p>
          <a:p>
            <a:pPr lvl="0"/>
            <a:endParaRPr lang="ca-ES" sz="2800" b="1" dirty="0"/>
          </a:p>
          <a:p>
            <a:pPr lvl="0"/>
            <a:endParaRPr lang="ca-ES" sz="2800" b="1" dirty="0"/>
          </a:p>
          <a:p>
            <a:pPr lvl="0"/>
            <a:endParaRPr lang="ca-ES" sz="2800" b="1" dirty="0"/>
          </a:p>
          <a:p>
            <a:pPr lvl="0"/>
            <a:endParaRPr lang="ca-ES" sz="2800" b="1" dirty="0"/>
          </a:p>
          <a:p>
            <a:pPr lvl="0"/>
            <a:r>
              <a:rPr lang="ca-ES" sz="2800" b="1" dirty="0"/>
              <a:t>                </a:t>
            </a:r>
          </a:p>
          <a:p>
            <a:pPr lvl="0"/>
            <a:r>
              <a:rPr lang="ca-ES" sz="2800" b="1" dirty="0"/>
              <a:t>               EL BON ÚS DE LA PARAULA             </a:t>
            </a:r>
          </a:p>
          <a:p>
            <a:r>
              <a:rPr lang="ca-ES" b="1" dirty="0"/>
              <a:t> 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08720"/>
            <a:ext cx="380428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3743250" cy="226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040" y="4222711"/>
            <a:ext cx="2949565" cy="227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779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7504" y="332656"/>
            <a:ext cx="892899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3200" b="1" i="1" u="sng" dirty="0"/>
              <a:t>PER SABER ESCOLTAR CAL:</a:t>
            </a:r>
            <a:endParaRPr lang="ca-ES" sz="3200" b="1" dirty="0"/>
          </a:p>
          <a:p>
            <a:pPr lvl="0"/>
            <a:endParaRPr lang="ca-ES" sz="2800" b="1" dirty="0"/>
          </a:p>
          <a:p>
            <a:pPr lvl="0"/>
            <a:r>
              <a:rPr lang="ca-ES" sz="2800" b="1" dirty="0"/>
              <a:t>DONAR IMPORTÀNCIA A CONÈIXER ELS PROPIS SENTIMENTS I ELS DELS ALTRES (ACTUAR AMB EMPATIA)</a:t>
            </a:r>
          </a:p>
          <a:p>
            <a:r>
              <a:rPr lang="ca-ES" sz="2800" b="1" dirty="0"/>
              <a:t> </a:t>
            </a:r>
            <a:endParaRPr lang="ca-ES" sz="2800" b="1" dirty="0">
              <a:effectLst/>
            </a:endParaRPr>
          </a:p>
          <a:p>
            <a:pPr lvl="0"/>
            <a:r>
              <a:rPr lang="ca-ES" sz="2800" b="1" dirty="0"/>
              <a:t>FOMENTAR MOMENTS DE REFLEXIÓ QUE CONDUEIXIN A LA INTERIORITZACIÓ AFAVORINT L’ATENCIÓ PLENA (MINDFULLNESS)</a:t>
            </a:r>
            <a:endParaRPr lang="ca-ES" sz="2800" b="1" dirty="0">
              <a:effectLst/>
            </a:endParaRPr>
          </a:p>
          <a:p>
            <a:r>
              <a:rPr lang="ca-ES" sz="2800" b="1" dirty="0"/>
              <a:t> </a:t>
            </a:r>
            <a:endParaRPr lang="ca-ES" sz="2800" b="1" dirty="0">
              <a:effectLst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044" y="4221088"/>
            <a:ext cx="4818112" cy="240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052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53091" y="404664"/>
            <a:ext cx="835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sz="2800" b="1" dirty="0"/>
              <a:t>ADONAR-SE QUE LES DIFERÈNCIES DE CRITERIS I/O IDEES ENTRE LES PERSONES ENRIQUEIXEN EL DIÀLEG I EL TREBALL COOPERATIU</a:t>
            </a:r>
            <a:endParaRPr lang="ca-ES" sz="2800" b="1" dirty="0">
              <a:effectLst/>
            </a:endParaRPr>
          </a:p>
          <a:p>
            <a:r>
              <a:rPr lang="ca-ES" sz="2800" b="1" dirty="0"/>
              <a:t> </a:t>
            </a:r>
            <a:endParaRPr lang="ca-ES" sz="2800" b="1" dirty="0">
              <a:effectLst/>
            </a:endParaRPr>
          </a:p>
          <a:p>
            <a:pPr lvl="0"/>
            <a:r>
              <a:rPr lang="ca-ES" sz="2800" b="1" dirty="0"/>
              <a:t>EVITAR JUDICIS SENSE FONAMENT</a:t>
            </a:r>
            <a:endParaRPr lang="ca-ES" sz="2800" b="1" dirty="0">
              <a:effectLst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68960"/>
            <a:ext cx="4392488" cy="349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304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50367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800" b="1" dirty="0"/>
              <a:t>PRENDRE CONSCIÈNCIA DE LA NECESSITAT DE SER PRESENT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45" y="1700808"/>
            <a:ext cx="7487125" cy="394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211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93926" y="116632"/>
            <a:ext cx="892899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3200" b="1" i="1" u="sng" dirty="0"/>
              <a:t>PER ACONSEGUIR UNA MENTALITAT OBERTA CAL:</a:t>
            </a:r>
            <a:endParaRPr lang="ca-ES" sz="3200" dirty="0"/>
          </a:p>
          <a:p>
            <a:pPr lvl="0"/>
            <a:endParaRPr lang="ca-ES" sz="2800" b="1" dirty="0"/>
          </a:p>
          <a:p>
            <a:pPr lvl="0"/>
            <a:r>
              <a:rPr lang="ca-ES" sz="2800" b="1" dirty="0"/>
              <a:t>ACCEPTAR ELS ALTRES TAL COM SÓN, AMB LES SEVES VIRTUTS I ELS SEUS DEFECTES, TAL COM ENS VA ENSENYAR JESÚS AMB EL SEU TESTIMONI, SENT CAPAÇ DE CEDIR QUAN CALGUI</a:t>
            </a:r>
          </a:p>
          <a:p>
            <a:r>
              <a:rPr lang="ca-ES" sz="2800" b="1" dirty="0"/>
              <a:t> </a:t>
            </a:r>
          </a:p>
          <a:p>
            <a:endParaRPr lang="ca-ES" sz="2800" b="1" dirty="0"/>
          </a:p>
          <a:p>
            <a:pPr lvl="0"/>
            <a:r>
              <a:rPr lang="ca-ES" sz="2800" b="1" dirty="0"/>
              <a:t>APROFITAR LA DIVERSITAT </a:t>
            </a:r>
          </a:p>
          <a:p>
            <a:pPr lvl="0"/>
            <a:r>
              <a:rPr lang="ca-ES" sz="2800" b="1" dirty="0"/>
              <a:t>EXISTENT AL CENTRE PER </a:t>
            </a:r>
          </a:p>
          <a:p>
            <a:pPr lvl="0"/>
            <a:r>
              <a:rPr lang="ca-ES" sz="2800" b="1" dirty="0"/>
              <a:t>ADONAR-SE DE  LES DIFERÈNCIES </a:t>
            </a:r>
          </a:p>
          <a:p>
            <a:pPr lvl="0"/>
            <a:r>
              <a:rPr lang="ca-ES" sz="2800" b="1" dirty="0"/>
              <a:t>ENTRE LES PERSONES</a:t>
            </a:r>
          </a:p>
          <a:p>
            <a:r>
              <a:rPr lang="ca-ES" sz="2800" b="1" dirty="0"/>
              <a:t> </a:t>
            </a:r>
          </a:p>
          <a:p>
            <a:r>
              <a:rPr lang="ca-ES" sz="2800" b="1" dirty="0"/>
              <a:t> 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6" y="2852936"/>
            <a:ext cx="361607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502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47" y="0"/>
            <a:ext cx="9160548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</p:pic>
      <p:sp>
        <p:nvSpPr>
          <p:cNvPr id="2" name="1 Rectángulo"/>
          <p:cNvSpPr/>
          <p:nvPr/>
        </p:nvSpPr>
        <p:spPr>
          <a:xfrm>
            <a:off x="179512" y="5013176"/>
            <a:ext cx="4824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800" b="1" dirty="0"/>
              <a:t> 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890494" y="116631"/>
            <a:ext cx="7416823" cy="17235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ca-ES" sz="2600" b="1" dirty="0"/>
              <a:t>TREBALLAR ESTRATÈGIES PER POTENCIAR </a:t>
            </a:r>
          </a:p>
          <a:p>
            <a:pPr lvl="0" algn="ctr"/>
            <a:r>
              <a:rPr lang="ca-ES" sz="2600" b="1" dirty="0"/>
              <a:t>ELS PUNTS EN COMÚ ENTRE NOSALTRES I </a:t>
            </a:r>
          </a:p>
          <a:p>
            <a:pPr lvl="0" algn="ctr"/>
            <a:r>
              <a:rPr lang="ca-ES" sz="2600" b="1" dirty="0"/>
              <a:t>ELS ALTRES (CREAR PONTS)</a:t>
            </a:r>
          </a:p>
          <a:p>
            <a:pPr algn="ctr"/>
            <a:endParaRPr lang="ca-ES" sz="2800" dirty="0"/>
          </a:p>
        </p:txBody>
      </p:sp>
      <p:sp>
        <p:nvSpPr>
          <p:cNvPr id="4" name="3 Rectángulo"/>
          <p:cNvSpPr/>
          <p:nvPr/>
        </p:nvSpPr>
        <p:spPr>
          <a:xfrm>
            <a:off x="2783941" y="3570251"/>
            <a:ext cx="4006985" cy="19697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fontAlgn="base"/>
            <a:endParaRPr lang="ca-ES" b="1" dirty="0"/>
          </a:p>
          <a:p>
            <a:pPr lvl="0" algn="ctr" fontAlgn="base"/>
            <a:r>
              <a:rPr lang="ca-ES" sz="2600" b="1" dirty="0"/>
              <a:t>EVITAR QUE LA COMPARACIÓ FACI DE </a:t>
            </a:r>
          </a:p>
          <a:p>
            <a:pPr lvl="0" algn="ctr" fontAlgn="base"/>
            <a:r>
              <a:rPr lang="ca-ES" sz="2600" b="1" dirty="0"/>
              <a:t>BARRERA EN EL DIÀLEG</a:t>
            </a:r>
          </a:p>
          <a:p>
            <a:pPr lvl="0" fontAlgn="base"/>
            <a:endParaRPr lang="ca-ES" sz="2600" b="1" dirty="0"/>
          </a:p>
        </p:txBody>
      </p:sp>
    </p:spTree>
    <p:extLst>
      <p:ext uri="{BB962C8B-B14F-4D97-AF65-F5344CB8AC3E}">
        <p14:creationId xmlns:p14="http://schemas.microsoft.com/office/powerpoint/2010/main" val="3609612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7504" y="332656"/>
            <a:ext cx="9036496" cy="69865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ca-ES" sz="2800" b="1" dirty="0"/>
              <a:t>POTENCIAR EL PENSAMENT ABSTRACTE FOMENTANT LA CREATIVITAT, LA REFLEXIÓ… EVITANT JUDICIS I PREJUDICIS.</a:t>
            </a:r>
          </a:p>
          <a:p>
            <a:endParaRPr lang="ca-ES" sz="2800" b="1" dirty="0"/>
          </a:p>
          <a:p>
            <a:endParaRPr lang="ca-ES" sz="2800" b="1" dirty="0"/>
          </a:p>
          <a:p>
            <a:endParaRPr lang="ca-ES" sz="2800" b="1" dirty="0"/>
          </a:p>
          <a:p>
            <a:endParaRPr lang="ca-ES" sz="2800" b="1" dirty="0"/>
          </a:p>
          <a:p>
            <a:endParaRPr lang="ca-ES" sz="2800" b="1" dirty="0"/>
          </a:p>
          <a:p>
            <a:endParaRPr lang="ca-ES" sz="2800" b="1"/>
          </a:p>
          <a:p>
            <a:r>
              <a:rPr lang="ca-ES" sz="2800" b="1" dirty="0"/>
              <a:t>TENIR PRESENT QUE EL PENSAMENT</a:t>
            </a:r>
            <a:endParaRPr lang="ca-ES" sz="2800" b="1" dirty="0">
              <a:cs typeface="Calibri"/>
            </a:endParaRPr>
          </a:p>
          <a:p>
            <a:r>
              <a:rPr lang="ca-ES" sz="2800" b="1" dirty="0"/>
              <a:t>ABSTRACTE ÉS EL QUE CONNECTA </a:t>
            </a:r>
            <a:endParaRPr lang="ca-ES" dirty="0"/>
          </a:p>
          <a:p>
            <a:r>
              <a:rPr lang="ca-ES" sz="2800" b="1" dirty="0"/>
              <a:t>AMB L’ESPIRITUALITAT.</a:t>
            </a:r>
            <a:endParaRPr lang="ca-ES" dirty="0">
              <a:cs typeface="Calibri"/>
            </a:endParaRPr>
          </a:p>
          <a:p>
            <a:endParaRPr lang="ca-ES" sz="2800" b="1" dirty="0"/>
          </a:p>
          <a:p>
            <a:endParaRPr lang="ca-ES" sz="2800" b="1" dirty="0"/>
          </a:p>
          <a:p>
            <a:r>
              <a:rPr lang="ca-ES" sz="2800" b="1" dirty="0"/>
              <a:t>VALORAR LA DIVERSITAT DE CREACIONS, PRODUCCIONS, OPINIONS,…..</a:t>
            </a:r>
          </a:p>
          <a:p>
            <a:endParaRPr lang="ca-ES" sz="2800" b="1" dirty="0"/>
          </a:p>
        </p:txBody>
      </p:sp>
      <p:pic>
        <p:nvPicPr>
          <p:cNvPr id="3" name="Imagen 3" descr="Imagen que contiene grafiti&#10;&#10;Descripción generada con confianza alta">
            <a:extLst>
              <a:ext uri="{FF2B5EF4-FFF2-40B4-BE49-F238E27FC236}">
                <a16:creationId xmlns:a16="http://schemas.microsoft.com/office/drawing/2014/main" id="{728835DE-1ED6-4A2C-9FC5-67531F195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456916"/>
            <a:ext cx="3152127" cy="1991133"/>
          </a:xfrm>
          <a:prstGeom prst="rect">
            <a:avLst/>
          </a:prstGeom>
        </p:spPr>
      </p:pic>
      <p:pic>
        <p:nvPicPr>
          <p:cNvPr id="5" name="Imagen 5" descr="Imagen que contiene cielo, puesta de sol, exterior, sol&#10;&#10;Descripción generada con confianza muy alta">
            <a:extLst>
              <a:ext uri="{FF2B5EF4-FFF2-40B4-BE49-F238E27FC236}">
                <a16:creationId xmlns:a16="http://schemas.microsoft.com/office/drawing/2014/main" id="{0E9C2161-67DD-4598-A987-72882F456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50" y="3028950"/>
            <a:ext cx="3359166" cy="215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760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190</Words>
  <Application>Microsoft Office PowerPoint</Application>
  <PresentationFormat>Presentación en pantalla (4:3)</PresentationFormat>
  <Paragraphs>79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4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Roser</dc:creator>
  <cp:lastModifiedBy>professor</cp:lastModifiedBy>
  <cp:revision>17</cp:revision>
  <dcterms:created xsi:type="dcterms:W3CDTF">2018-01-10T10:54:13Z</dcterms:created>
  <dcterms:modified xsi:type="dcterms:W3CDTF">2018-09-12T14:37:12Z</dcterms:modified>
</cp:coreProperties>
</file>